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3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9613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04800" y="1765410"/>
            <a:ext cx="9604891" cy="266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6600" b="1" i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Hospital Management </a:t>
            </a:r>
            <a:endParaRPr lang="en-US" sz="6600" b="1" i="1" dirty="0" smtClean="0">
              <a:solidFill>
                <a:srgbClr val="9998FF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0" indent="0">
              <a:lnSpc>
                <a:spcPts val="5600"/>
              </a:lnSpc>
              <a:buNone/>
            </a:pPr>
            <a:r>
              <a:rPr lang="en-US" sz="6600" b="1" i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</a:t>
            </a:r>
            <a:r>
              <a:rPr lang="en-US" sz="6600" b="1" i="1" dirty="0" smtClean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      </a:t>
            </a:r>
            <a:r>
              <a:rPr lang="en-US" sz="6600" b="1" i="1" dirty="0" smtClean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System</a:t>
            </a:r>
            <a:endParaRPr lang="en-US" sz="6600" b="1" i="1" dirty="0"/>
          </a:p>
        </p:txBody>
      </p:sp>
      <p:sp>
        <p:nvSpPr>
          <p:cNvPr id="4" name="Text 1"/>
          <p:cNvSpPr/>
          <p:nvPr/>
        </p:nvSpPr>
        <p:spPr>
          <a:xfrm>
            <a:off x="2122652" y="3991630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Harsh Bhardwaj    23SCSE1410069</a:t>
            </a:r>
            <a:endParaRPr lang="en-US" sz="2000" b="1" dirty="0"/>
          </a:p>
        </p:txBody>
      </p:sp>
      <p:sp>
        <p:nvSpPr>
          <p:cNvPr id="5" name="Text 2"/>
          <p:cNvSpPr/>
          <p:nvPr/>
        </p:nvSpPr>
        <p:spPr>
          <a:xfrm>
            <a:off x="2122652" y="4521130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Vansh Latiyan        23SCSE1410026</a:t>
            </a:r>
            <a:endParaRPr lang="en-US" sz="2000" b="1" dirty="0"/>
          </a:p>
        </p:txBody>
      </p:sp>
      <p:sp>
        <p:nvSpPr>
          <p:cNvPr id="6" name="Text 3"/>
          <p:cNvSpPr/>
          <p:nvPr/>
        </p:nvSpPr>
        <p:spPr>
          <a:xfrm>
            <a:off x="2122652" y="5035775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Arpit Panwar          23SCSE1410005 </a:t>
            </a:r>
            <a:endParaRPr lang="en-US" sz="20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10420"/>
            <a:ext cx="1244703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Introduction: Streamlining Healthcare Operations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Centralized Data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HMS integrates patient data from various departments, enabling seamless information sharing and reducing redundancy.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Automated Processes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Automated tasks, such as scheduling, billing, and inventory management, free up staff time for patient care.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Improved Efficiency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Streamlined workflows enhance operational efficiency, reducing errors and improving overall hospital performance.</a:t>
            </a:r>
            <a:endParaRPr lang="en-US" sz="17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4464" y="7729685"/>
            <a:ext cx="2395936" cy="4999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022336" y="540913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Technology Used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86515" y="1874783"/>
            <a:ext cx="3705463" cy="2652832"/>
          </a:xfrm>
          <a:prstGeom prst="roundRect">
            <a:avLst>
              <a:gd name="adj" fmla="val 7350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949887" y="194477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19664" y="2583558"/>
            <a:ext cx="327231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HTML, CSS, Bootstrap, JavaScript provide a user-friendly interface for healthcare professionals and patients.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944785" y="1874783"/>
            <a:ext cx="3705463" cy="2652832"/>
          </a:xfrm>
          <a:prstGeom prst="roundRect">
            <a:avLst>
              <a:gd name="adj" fmla="val 7350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6117014" y="19157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161359" y="2437867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Python (Flask/Django) powers the system's core functionalities and data processing.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33250" y="4834595"/>
            <a:ext cx="3705463" cy="2999542"/>
          </a:xfrm>
          <a:prstGeom prst="roundRect">
            <a:avLst>
              <a:gd name="adj" fmla="val 650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764273" y="48669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254536" y="5484292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MySQL/PostgreSQL/SQLite securely store and manage patient information, ensuring data integrity and privacy.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5020602" y="4811613"/>
            <a:ext cx="3705463" cy="2999542"/>
          </a:xfrm>
          <a:prstGeom prst="roundRect">
            <a:avLst>
              <a:gd name="adj" fmla="val 650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6035104" y="487436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Other Tools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5377934" y="5386994"/>
            <a:ext cx="3272314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Jinja2 Templates facilitate dynamic web page generation, while RESTful APIs enable communication between different system components.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2632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7790" y="290750"/>
            <a:ext cx="7787164" cy="12753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Features: Integrated Patient Management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635" y="2253615"/>
            <a:ext cx="484584" cy="4845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0730" y="2806546"/>
            <a:ext cx="2550557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Patient Records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02453" y="3091398"/>
            <a:ext cx="3748207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Centralized storage and management of comprehensive patient information, including medical history, allergies, and medications.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1008" y="2253615"/>
            <a:ext cx="484584" cy="4845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11008" y="2806546"/>
            <a:ext cx="2550557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Appointments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181480" y="3120080"/>
            <a:ext cx="3748207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Streamlined scheduling and appointment management, reducing wait times and improving patient satisfaction.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206" y="5094050"/>
            <a:ext cx="484584" cy="4845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2453" y="5609642"/>
            <a:ext cx="2550557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Billing and Insurance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547790" y="5969084"/>
            <a:ext cx="3748207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Automated billing and insurance processing, simplifying administrative tasks and improving financial management.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81480" y="5130206"/>
            <a:ext cx="484584" cy="4845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160324" y="5650354"/>
            <a:ext cx="2550557" cy="318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Clinical Data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5160324" y="5928372"/>
            <a:ext cx="3748207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Integration with laboratory and imaging systems, providing access to real-time clinical data for informed decision-making.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769977"/>
            <a:ext cx="758023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Enhancing Patient Experience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1807607"/>
            <a:ext cx="1083231" cy="19594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202418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Online Portals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2510314"/>
            <a:ext cx="621923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Secure online portals for patients to access their medical records, schedule appointments, and communicate with healthcare providers.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3767018"/>
            <a:ext cx="1083231" cy="19594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398359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Mobile Apps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4469725"/>
            <a:ext cx="621923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Mobile applications for patients to manage their health information, track medications, and access health resources.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5726430"/>
            <a:ext cx="1083231" cy="173319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66461" y="594300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Personalized Care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66461" y="6429137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Data-driven insights enable healthcare professionals to tailor treatment plans to individual patient needs.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975" y="1102043"/>
            <a:ext cx="8524161" cy="704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Ensuring Compliance and Security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9297" y="2235398"/>
            <a:ext cx="2166461" cy="15950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5022" y="3025616"/>
            <a:ext cx="94893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329952" y="2449592"/>
            <a:ext cx="281940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Security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29952" y="2930485"/>
            <a:ext cx="833628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Robust security measures, including encryption, access controls, and regular audits, protect patient data.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5169218" y="3841909"/>
            <a:ext cx="8657749" cy="15240"/>
          </a:xfrm>
          <a:prstGeom prst="roundRect">
            <a:avLst>
              <a:gd name="adj" fmla="val 1265442"/>
            </a:avLst>
          </a:prstGeom>
          <a:solidFill>
            <a:srgbClr val="60646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948" y="3883938"/>
            <a:ext cx="4333042" cy="15950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57399" y="4467106"/>
            <a:ext cx="150019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6413182" y="4098131"/>
            <a:ext cx="281940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Compliance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13182" y="4579025"/>
            <a:ext cx="7253049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Adherence to industry standards and regulations, such as HIPAA, ensures data privacy and patient confidentiality.</a:t>
            </a:r>
            <a:endParaRPr lang="en-US" sz="1650" dirty="0"/>
          </a:p>
        </p:txBody>
      </p:sp>
      <p:sp>
        <p:nvSpPr>
          <p:cNvPr id="12" name="Shape 8"/>
          <p:cNvSpPr/>
          <p:nvPr/>
        </p:nvSpPr>
        <p:spPr>
          <a:xfrm>
            <a:off x="6252448" y="5490448"/>
            <a:ext cx="7574518" cy="15240"/>
          </a:xfrm>
          <a:prstGeom prst="roundRect">
            <a:avLst>
              <a:gd name="adj" fmla="val 1265442"/>
            </a:avLst>
          </a:prstGeom>
          <a:solidFill>
            <a:srgbClr val="60646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717" y="5532477"/>
            <a:ext cx="6499503" cy="159508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0019" y="6115645"/>
            <a:ext cx="144661" cy="428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7496413" y="5746671"/>
            <a:ext cx="281940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Audit Trails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496413" y="6227564"/>
            <a:ext cx="6169819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audit trails track all data access and modifications, providing accountability and transparency.</a:t>
            </a:r>
            <a:endParaRPr lang="en-US" sz="16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6"/>
          <a:srcRect l="4427" t="35873"/>
          <a:stretch/>
        </p:blipFill>
        <p:spPr>
          <a:xfrm>
            <a:off x="12235543" y="7730206"/>
            <a:ext cx="2394857" cy="4993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41177"/>
            <a:ext cx="717042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Scalability and Future Scope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1987153"/>
            <a:ext cx="2185511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974884" y="2576751"/>
            <a:ext cx="95845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3160395" y="22037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Cloud-Based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60395" y="2689860"/>
            <a:ext cx="1049512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Cloud infrastructure enables scalability and flexibility, allowing the system to grow with the hospital's needs.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3052048" y="3584615"/>
            <a:ext cx="10711815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sp>
        <p:nvSpPr>
          <p:cNvPr id="8" name="Shape 6"/>
          <p:cNvSpPr/>
          <p:nvPr/>
        </p:nvSpPr>
        <p:spPr>
          <a:xfrm>
            <a:off x="758309" y="3708083"/>
            <a:ext cx="4371142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974884" y="4297680"/>
            <a:ext cx="151686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346025" y="392465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Integration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46025" y="4410789"/>
            <a:ext cx="830949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Open APIs allow integration with other healthcare systems, creating a comprehensive ecosystem of data exchange.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5237678" y="5305544"/>
            <a:ext cx="8526185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sp>
        <p:nvSpPr>
          <p:cNvPr id="13" name="Shape 11"/>
          <p:cNvSpPr/>
          <p:nvPr/>
        </p:nvSpPr>
        <p:spPr>
          <a:xfrm>
            <a:off x="758309" y="5622908"/>
            <a:ext cx="6556891" cy="1959412"/>
          </a:xfrm>
          <a:prstGeom prst="roundRect">
            <a:avLst>
              <a:gd name="adj" fmla="val 9952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974884" y="6191964"/>
            <a:ext cx="146209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531775" y="5645587"/>
            <a:ext cx="317075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Artificial Intelligence (AI)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31775" y="6131719"/>
            <a:ext cx="612374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AI-powered features can be integrated for tasks such as disease prediction, risk assessment, and personalized treatment recommendations.</a:t>
            </a:r>
            <a:endParaRPr lang="en-US" sz="17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4464" y="7724916"/>
            <a:ext cx="2395936" cy="4999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07586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113490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 for your time. We believe that our HMS can help hospitals deliver superior patient care, improve operational efficiency, and ensure compliance with industry standards.</a:t>
            </a:r>
            <a:endParaRPr lang="en-US" sz="17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4464" y="7729685"/>
            <a:ext cx="2395936" cy="4999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453</Words>
  <Application>Microsoft Office PowerPoint</Application>
  <PresentationFormat>Custom</PresentationFormat>
  <Paragraphs>67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Barlow Bold</vt:lpstr>
      <vt:lpstr>Calibri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Harsh Bhardwaj</cp:lastModifiedBy>
  <cp:revision>3</cp:revision>
  <dcterms:created xsi:type="dcterms:W3CDTF">2025-01-17T14:59:24Z</dcterms:created>
  <dcterms:modified xsi:type="dcterms:W3CDTF">2025-01-17T15:11:50Z</dcterms:modified>
</cp:coreProperties>
</file>